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61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3" orient="horz" pos="323" userDrawn="1">
          <p15:clr>
            <a:srgbClr val="A4A3A4"/>
          </p15:clr>
        </p15:guide>
        <p15:guide id="4" orient="horz" pos="40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0BDF6F6-D9F0-D867-A5BE-4F7887CDD737}" name="山畑征四郎" initials="山畑征四郎" userId="S::syamahata@intergroup.co.jp::0460a259-7b85-4f14-9124-c2d077ff95d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C1FF"/>
    <a:srgbClr val="B9E3FF"/>
    <a:srgbClr val="0075C8"/>
    <a:srgbClr val="FFBDBD"/>
    <a:srgbClr val="FFCCCC"/>
    <a:srgbClr val="1A100D"/>
    <a:srgbClr val="DC855C"/>
    <a:srgbClr val="2E2422"/>
    <a:srgbClr val="F499C2"/>
    <a:srgbClr val="F5F9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82" autoAdjust="0"/>
    <p:restoredTop sz="96279" autoAdjust="0"/>
  </p:normalViewPr>
  <p:slideViewPr>
    <p:cSldViewPr snapToGrid="0" showGuides="1">
      <p:cViewPr varScale="1">
        <p:scale>
          <a:sx n="106" d="100"/>
          <a:sy n="106" d="100"/>
        </p:scale>
        <p:origin x="1698" y="114"/>
      </p:cViewPr>
      <p:guideLst>
        <p:guide orient="horz" pos="2160"/>
        <p:guide pos="3120"/>
        <p:guide orient="horz" pos="323"/>
        <p:guide orient="horz" pos="40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2952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9C9EB7DC-D196-A104-64AE-5D813A4CF6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847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26705DB-DE73-983B-B988-722B5A676D5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9C4FD699-3B9D-43EA-ABA5-ABB40C344551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C3F81ED-E486-35D3-73D2-EC01A89EFA7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AB4CFFF-87FF-CE27-A758-522FA628FC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4"/>
            <a:ext cx="2949575" cy="49847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78C129F1-F7A5-4F0E-B51D-B90C6E3943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4926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49786" cy="498693"/>
          </a:xfrm>
          <a:prstGeom prst="rect">
            <a:avLst/>
          </a:prstGeom>
        </p:spPr>
        <p:txBody>
          <a:bodyPr vert="horz" lIns="91529" tIns="45764" rIns="91529" bIns="4576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2" y="3"/>
            <a:ext cx="2949786" cy="498693"/>
          </a:xfrm>
          <a:prstGeom prst="rect">
            <a:avLst/>
          </a:prstGeom>
        </p:spPr>
        <p:txBody>
          <a:bodyPr vert="horz" lIns="91529" tIns="45764" rIns="91529" bIns="45764" rtlCol="0"/>
          <a:lstStyle>
            <a:lvl1pPr algn="r">
              <a:defRPr sz="1200"/>
            </a:lvl1pPr>
          </a:lstStyle>
          <a:p>
            <a:fld id="{8080059D-E62B-41EF-AE9F-35FAA0EA0DA2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29" tIns="45764" rIns="91529" bIns="4576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6"/>
            <a:ext cx="5445760" cy="3913615"/>
          </a:xfrm>
          <a:prstGeom prst="rect">
            <a:avLst/>
          </a:prstGeom>
        </p:spPr>
        <p:txBody>
          <a:bodyPr vert="horz" lIns="91529" tIns="45764" rIns="91529" bIns="4576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647"/>
            <a:ext cx="2949786" cy="498692"/>
          </a:xfrm>
          <a:prstGeom prst="rect">
            <a:avLst/>
          </a:prstGeom>
        </p:spPr>
        <p:txBody>
          <a:bodyPr vert="horz" lIns="91529" tIns="45764" rIns="91529" bIns="4576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2" y="9440647"/>
            <a:ext cx="2949786" cy="498692"/>
          </a:xfrm>
          <a:prstGeom prst="rect">
            <a:avLst/>
          </a:prstGeom>
        </p:spPr>
        <p:txBody>
          <a:bodyPr vert="horz" lIns="91529" tIns="45764" rIns="91529" bIns="45764" rtlCol="0" anchor="b"/>
          <a:lstStyle>
            <a:lvl1pPr algn="r">
              <a:defRPr sz="1200"/>
            </a:lvl1pPr>
          </a:lstStyle>
          <a:p>
            <a:fld id="{EA02ED5E-4335-459B-A322-A571116935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933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CB6093E-672F-CC68-C6F6-F623B98E7990}"/>
              </a:ext>
            </a:extLst>
          </p:cNvPr>
          <p:cNvSpPr/>
          <p:nvPr userDrawn="1"/>
        </p:nvSpPr>
        <p:spPr>
          <a:xfrm>
            <a:off x="-2" y="325799"/>
            <a:ext cx="9906002" cy="28800"/>
          </a:xfrm>
          <a:prstGeom prst="rect">
            <a:avLst/>
          </a:prstGeom>
          <a:solidFill>
            <a:srgbClr val="0075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520" y="43129"/>
            <a:ext cx="4832827" cy="316260"/>
          </a:xfrm>
          <a:prstGeom prst="rect">
            <a:avLst/>
          </a:prstGeom>
        </p:spPr>
        <p:txBody>
          <a:bodyPr anchor="b"/>
          <a:lstStyle>
            <a:lvl1pPr algn="l">
              <a:defRPr sz="1400" b="1">
                <a:solidFill>
                  <a:srgbClr val="0075C8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983186-DB64-69D8-6E2E-291DAD57789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395874" y="6611713"/>
            <a:ext cx="418049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6988" rIns="63500" bIns="26988" anchor="ctr"/>
          <a:lstStyle/>
          <a:p>
            <a:pPr algn="r" defTabSz="923925" eaLnBrk="0"/>
            <a:fld id="{39BCF1DD-1D3D-441D-8038-D2A6D8428144}" type="slidenum">
              <a:rPr lang="en-US" altLang="ja-JP" sz="1200">
                <a:solidFill>
                  <a:prstClr val="black">
                    <a:lumMod val="75000"/>
                    <a:lumOff val="25000"/>
                  </a:prstClr>
                </a:solidFill>
              </a:rPr>
              <a:pPr algn="r" defTabSz="923925" eaLnBrk="0"/>
              <a:t>‹#›</a:t>
            </a:fld>
            <a:endParaRPr lang="en-US" altLang="ja-JP" sz="12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E8A3DA2-86C1-3874-237D-AE74637EAD2C}"/>
              </a:ext>
            </a:extLst>
          </p:cNvPr>
          <p:cNvGrpSpPr/>
          <p:nvPr userDrawn="1"/>
        </p:nvGrpSpPr>
        <p:grpSpPr>
          <a:xfrm>
            <a:off x="5576423" y="118008"/>
            <a:ext cx="4320000" cy="216011"/>
            <a:chOff x="5360195" y="92351"/>
            <a:chExt cx="4320000" cy="216011"/>
          </a:xfrm>
        </p:grpSpPr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0BD4A02B-9779-FB7E-F46C-9682327854A4}"/>
                </a:ext>
              </a:extLst>
            </p:cNvPr>
            <p:cNvSpPr/>
            <p:nvPr userDrawn="1"/>
          </p:nvSpPr>
          <p:spPr>
            <a:xfrm>
              <a:off x="5360195" y="92351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rgbClr val="0075C8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オンライン配信を活かす</a:t>
              </a:r>
            </a:p>
          </p:txBody>
        </p:sp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0A536D5F-1710-7D6F-3D48-C854CCC65B2C}"/>
                </a:ext>
              </a:extLst>
            </p:cNvPr>
            <p:cNvSpPr/>
            <p:nvPr userDrawn="1"/>
          </p:nvSpPr>
          <p:spPr>
            <a:xfrm>
              <a:off x="6800195" y="92352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0" dirty="0">
                  <a:solidFill>
                    <a:schemeClr val="bg2">
                      <a:lumMod val="7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没入感を生み出す空間演出</a:t>
              </a:r>
            </a:p>
          </p:txBody>
        </p:sp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7ABB61B5-AFFE-A9DC-8CDA-6DD0CAA8F0B9}"/>
                </a:ext>
              </a:extLst>
            </p:cNvPr>
            <p:cNvSpPr/>
            <p:nvPr userDrawn="1"/>
          </p:nvSpPr>
          <p:spPr>
            <a:xfrm>
              <a:off x="8240195" y="92353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0" dirty="0">
                  <a:solidFill>
                    <a:schemeClr val="bg2">
                      <a:lumMod val="7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来場者分析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88181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C6A60E5-E6D1-75C4-7C74-8E8CCC375FA4}"/>
              </a:ext>
            </a:extLst>
          </p:cNvPr>
          <p:cNvSpPr/>
          <p:nvPr userDrawn="1"/>
        </p:nvSpPr>
        <p:spPr>
          <a:xfrm>
            <a:off x="-2" y="327069"/>
            <a:ext cx="9906002" cy="28800"/>
          </a:xfrm>
          <a:prstGeom prst="rect">
            <a:avLst/>
          </a:prstGeom>
          <a:solidFill>
            <a:srgbClr val="0075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3692390-4FA1-4BFA-1E65-66F4BF93E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520" y="43129"/>
            <a:ext cx="4832827" cy="316260"/>
          </a:xfrm>
          <a:prstGeom prst="rect">
            <a:avLst/>
          </a:prstGeom>
        </p:spPr>
        <p:txBody>
          <a:bodyPr anchor="b"/>
          <a:lstStyle>
            <a:lvl1pPr algn="l">
              <a:defRPr sz="1400" b="1">
                <a:solidFill>
                  <a:srgbClr val="0075C8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78246374-BBBE-CA7E-DD56-FAA551F3D58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395874" y="6611713"/>
            <a:ext cx="418049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6988" rIns="63500" bIns="26988" anchor="ctr"/>
          <a:lstStyle/>
          <a:p>
            <a:pPr algn="r" defTabSz="923925" eaLnBrk="0"/>
            <a:fld id="{39BCF1DD-1D3D-441D-8038-D2A6D8428144}" type="slidenum">
              <a:rPr lang="en-US" altLang="ja-JP" sz="1200">
                <a:solidFill>
                  <a:prstClr val="black">
                    <a:lumMod val="75000"/>
                    <a:lumOff val="25000"/>
                  </a:prstClr>
                </a:solidFill>
              </a:rPr>
              <a:pPr algn="r" defTabSz="923925" eaLnBrk="0"/>
              <a:t>‹#›</a:t>
            </a:fld>
            <a:endParaRPr lang="en-US" altLang="ja-JP" sz="12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AF6FA0DB-782B-1A22-3793-31C1CB173725}"/>
              </a:ext>
            </a:extLst>
          </p:cNvPr>
          <p:cNvGrpSpPr/>
          <p:nvPr userDrawn="1"/>
        </p:nvGrpSpPr>
        <p:grpSpPr>
          <a:xfrm>
            <a:off x="5576423" y="118008"/>
            <a:ext cx="4320000" cy="216011"/>
            <a:chOff x="5360195" y="92351"/>
            <a:chExt cx="4320000" cy="216011"/>
          </a:xfrm>
        </p:grpSpPr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50A1D909-2AAF-5DAA-0C40-6CE72B124647}"/>
                </a:ext>
              </a:extLst>
            </p:cNvPr>
            <p:cNvSpPr/>
            <p:nvPr userDrawn="1"/>
          </p:nvSpPr>
          <p:spPr>
            <a:xfrm>
              <a:off x="5360195" y="92351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0" dirty="0">
                  <a:solidFill>
                    <a:schemeClr val="bg2">
                      <a:lumMod val="7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オンライン配信を活かす</a:t>
              </a:r>
            </a:p>
          </p:txBody>
        </p:sp>
        <p:sp>
          <p:nvSpPr>
            <p:cNvPr id="22" name="四角形: 角を丸くする 21">
              <a:extLst>
                <a:ext uri="{FF2B5EF4-FFF2-40B4-BE49-F238E27FC236}">
                  <a16:creationId xmlns:a16="http://schemas.microsoft.com/office/drawing/2014/main" id="{31E332C6-FA71-0E14-EF9C-4003F224B33E}"/>
                </a:ext>
              </a:extLst>
            </p:cNvPr>
            <p:cNvSpPr/>
            <p:nvPr userDrawn="1"/>
          </p:nvSpPr>
          <p:spPr>
            <a:xfrm>
              <a:off x="6800195" y="92352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rgbClr val="0075C8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没入感を生み出す空間演出</a:t>
              </a:r>
            </a:p>
          </p:txBody>
        </p:sp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B6027274-2718-EE74-5712-E165E3ED1886}"/>
                </a:ext>
              </a:extLst>
            </p:cNvPr>
            <p:cNvSpPr/>
            <p:nvPr userDrawn="1"/>
          </p:nvSpPr>
          <p:spPr>
            <a:xfrm>
              <a:off x="8240195" y="92353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0" dirty="0">
                  <a:solidFill>
                    <a:schemeClr val="bg2">
                      <a:lumMod val="7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来場者分析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7211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C8A998B-3555-91E2-ED40-B43CD341BA5D}"/>
              </a:ext>
            </a:extLst>
          </p:cNvPr>
          <p:cNvSpPr/>
          <p:nvPr userDrawn="1"/>
        </p:nvSpPr>
        <p:spPr>
          <a:xfrm>
            <a:off x="-2" y="327069"/>
            <a:ext cx="9906002" cy="28800"/>
          </a:xfrm>
          <a:prstGeom prst="rect">
            <a:avLst/>
          </a:prstGeom>
          <a:solidFill>
            <a:srgbClr val="0075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CDF9E7C-375E-0BE8-28E8-E004AAEFB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520" y="43129"/>
            <a:ext cx="4832827" cy="316260"/>
          </a:xfrm>
          <a:prstGeom prst="rect">
            <a:avLst/>
          </a:prstGeom>
        </p:spPr>
        <p:txBody>
          <a:bodyPr anchor="b"/>
          <a:lstStyle>
            <a:lvl1pPr algn="l">
              <a:defRPr sz="1400" b="1">
                <a:solidFill>
                  <a:srgbClr val="0075C8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3E6728E-4464-5A6E-DD63-A20AB06A03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395874" y="6611713"/>
            <a:ext cx="418049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6988" rIns="63500" bIns="26988" anchor="ctr"/>
          <a:lstStyle/>
          <a:p>
            <a:pPr algn="r" defTabSz="923925" eaLnBrk="0"/>
            <a:fld id="{39BCF1DD-1D3D-441D-8038-D2A6D8428144}" type="slidenum">
              <a:rPr lang="en-US" altLang="ja-JP" sz="1200">
                <a:solidFill>
                  <a:prstClr val="black">
                    <a:lumMod val="75000"/>
                    <a:lumOff val="25000"/>
                  </a:prstClr>
                </a:solidFill>
              </a:rPr>
              <a:pPr algn="r" defTabSz="923925" eaLnBrk="0"/>
              <a:t>‹#›</a:t>
            </a:fld>
            <a:endParaRPr lang="en-US" altLang="ja-JP" sz="12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BB9B2B8A-73A6-D29A-3F1F-0680E7AE6E07}"/>
              </a:ext>
            </a:extLst>
          </p:cNvPr>
          <p:cNvGrpSpPr/>
          <p:nvPr userDrawn="1"/>
        </p:nvGrpSpPr>
        <p:grpSpPr>
          <a:xfrm>
            <a:off x="5576423" y="118008"/>
            <a:ext cx="4320000" cy="216011"/>
            <a:chOff x="5360195" y="92351"/>
            <a:chExt cx="4320000" cy="216011"/>
          </a:xfrm>
        </p:grpSpPr>
        <p:sp>
          <p:nvSpPr>
            <p:cNvPr id="13" name="四角形: 角を丸くする 12">
              <a:extLst>
                <a:ext uri="{FF2B5EF4-FFF2-40B4-BE49-F238E27FC236}">
                  <a16:creationId xmlns:a16="http://schemas.microsoft.com/office/drawing/2014/main" id="{6891117D-1D95-FBB2-85C6-8C16C8CB7242}"/>
                </a:ext>
              </a:extLst>
            </p:cNvPr>
            <p:cNvSpPr/>
            <p:nvPr userDrawn="1"/>
          </p:nvSpPr>
          <p:spPr>
            <a:xfrm>
              <a:off x="5360195" y="92351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0" dirty="0">
                  <a:solidFill>
                    <a:schemeClr val="bg2">
                      <a:lumMod val="7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オンライン配信を活かす</a:t>
              </a:r>
            </a:p>
          </p:txBody>
        </p:sp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EDBFCA2F-1E18-B6D4-2EFA-49FCCB429FF5}"/>
                </a:ext>
              </a:extLst>
            </p:cNvPr>
            <p:cNvSpPr/>
            <p:nvPr userDrawn="1"/>
          </p:nvSpPr>
          <p:spPr>
            <a:xfrm>
              <a:off x="6800195" y="92352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0" dirty="0">
                  <a:solidFill>
                    <a:schemeClr val="bg2">
                      <a:lumMod val="7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没入感を生み出す空間演出</a:t>
              </a:r>
            </a:p>
          </p:txBody>
        </p:sp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53E89C5E-DDDB-EE62-37E2-E3D44FDEEF9E}"/>
                </a:ext>
              </a:extLst>
            </p:cNvPr>
            <p:cNvSpPr/>
            <p:nvPr userDrawn="1"/>
          </p:nvSpPr>
          <p:spPr>
            <a:xfrm>
              <a:off x="8240195" y="92353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rgbClr val="0075C8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来場者分析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23773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43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DD2A106-77E6-31F7-B9A8-D7E9C760188A}"/>
              </a:ext>
            </a:extLst>
          </p:cNvPr>
          <p:cNvSpPr txBox="1"/>
          <p:nvPr userDrawn="1"/>
        </p:nvSpPr>
        <p:spPr>
          <a:xfrm>
            <a:off x="1680309" y="-1002590"/>
            <a:ext cx="6545382" cy="7725192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kumimoji="1" lang="ja-JP" altLang="en-US" sz="49600" dirty="0">
                <a:solidFill>
                  <a:schemeClr val="tx1">
                    <a:lumMod val="85000"/>
                    <a:lumOff val="15000"/>
                    <a:alpha val="10000"/>
                  </a:schemeClr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輪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525A8E4-1BE2-9319-5672-B37739BC3C3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395874" y="6611713"/>
            <a:ext cx="418049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6988" rIns="63500" bIns="26988" anchor="ctr"/>
          <a:lstStyle/>
          <a:p>
            <a:pPr algn="r" defTabSz="923925" eaLnBrk="0"/>
            <a:fld id="{39BCF1DD-1D3D-441D-8038-D2A6D8428144}" type="slidenum">
              <a:rPr lang="en-US" altLang="ja-JP" sz="1200">
                <a:solidFill>
                  <a:prstClr val="black">
                    <a:lumMod val="75000"/>
                    <a:lumOff val="25000"/>
                  </a:prstClr>
                </a:solidFill>
              </a:rPr>
              <a:pPr algn="r" defTabSz="923925" eaLnBrk="0"/>
              <a:t>‹#›</a:t>
            </a:fld>
            <a:endParaRPr lang="en-US" altLang="ja-JP" sz="12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E652190-F1B5-7892-FC6E-C577A44A19B2}"/>
              </a:ext>
            </a:extLst>
          </p:cNvPr>
          <p:cNvSpPr/>
          <p:nvPr userDrawn="1"/>
        </p:nvSpPr>
        <p:spPr>
          <a:xfrm>
            <a:off x="-2" y="325799"/>
            <a:ext cx="9906002" cy="28800"/>
          </a:xfrm>
          <a:prstGeom prst="rect">
            <a:avLst/>
          </a:prstGeom>
          <a:solidFill>
            <a:srgbClr val="0075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4D78020-AE5D-355B-592E-B4D2834D45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520" y="43129"/>
            <a:ext cx="4832827" cy="316260"/>
          </a:xfrm>
          <a:prstGeom prst="rect">
            <a:avLst/>
          </a:prstGeom>
        </p:spPr>
        <p:txBody>
          <a:bodyPr anchor="b"/>
          <a:lstStyle>
            <a:lvl1pPr algn="l">
              <a:defRPr sz="1400" b="1">
                <a:solidFill>
                  <a:srgbClr val="0075C8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851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3525A8E4-1BE2-9319-5672-B37739BC3C3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395874" y="6611713"/>
            <a:ext cx="418049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6988" rIns="63500" bIns="26988" anchor="ctr"/>
          <a:lstStyle/>
          <a:p>
            <a:pPr algn="r" defTabSz="923925" eaLnBrk="0"/>
            <a:fld id="{39BCF1DD-1D3D-441D-8038-D2A6D8428144}" type="slidenum">
              <a:rPr lang="en-US" altLang="ja-JP" sz="1200">
                <a:solidFill>
                  <a:prstClr val="black">
                    <a:lumMod val="75000"/>
                    <a:lumOff val="25000"/>
                  </a:prstClr>
                </a:solidFill>
              </a:rPr>
              <a:pPr algn="r" defTabSz="923925" eaLnBrk="0"/>
              <a:t>‹#›</a:t>
            </a:fld>
            <a:endParaRPr lang="en-US" altLang="ja-JP" sz="12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BE89B56-2481-C113-7D0F-6D5D39EE7A54}"/>
              </a:ext>
            </a:extLst>
          </p:cNvPr>
          <p:cNvSpPr/>
          <p:nvPr userDrawn="1"/>
        </p:nvSpPr>
        <p:spPr>
          <a:xfrm>
            <a:off x="-2" y="325799"/>
            <a:ext cx="9906002" cy="288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D574FF9-279C-2BFA-0F6D-6D8F61469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520" y="43129"/>
            <a:ext cx="4832827" cy="316260"/>
          </a:xfrm>
          <a:prstGeom prst="rect">
            <a:avLst/>
          </a:prstGeom>
        </p:spPr>
        <p:txBody>
          <a:bodyPr anchor="b"/>
          <a:lstStyle>
            <a:lvl1pPr algn="l">
              <a:defRPr sz="1400" b="1">
                <a:solidFill>
                  <a:srgbClr val="0075C8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413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050">
            <a:extLst>
              <a:ext uri="{FF2B5EF4-FFF2-40B4-BE49-F238E27FC236}">
                <a16:creationId xmlns:a16="http://schemas.microsoft.com/office/drawing/2014/main" id="{6DC7C626-E80C-FEB0-ACA1-4129F935FD9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68631" y="2132856"/>
            <a:ext cx="79200" cy="367283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defTabSz="914400"/>
            <a:endParaRPr lang="ja-JP" altLang="ja-JP" sz="1200" b="1">
              <a:solidFill>
                <a:prstClr val="black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888E034-6855-13C7-5352-A7999A7D9C6E}"/>
              </a:ext>
            </a:extLst>
          </p:cNvPr>
          <p:cNvSpPr txBox="1"/>
          <p:nvPr userDrawn="1"/>
        </p:nvSpPr>
        <p:spPr>
          <a:xfrm>
            <a:off x="350489" y="2164626"/>
            <a:ext cx="1170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ja-JP" sz="1800" b="1" dirty="0">
                <a:solidFill>
                  <a:prstClr val="black"/>
                </a:solidFill>
                <a:effectLst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INDEX</a:t>
            </a:r>
            <a:endParaRPr lang="ja-JP" altLang="en-US" sz="1800" b="1" dirty="0">
              <a:solidFill>
                <a:prstClr val="black"/>
              </a:solidFill>
              <a:effectLst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7127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7A8662-504F-E587-038F-5BDC70245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2898" y="2999573"/>
            <a:ext cx="4883699" cy="333990"/>
          </a:xfrm>
          <a:prstGeom prst="rect">
            <a:avLst/>
          </a:prstGeom>
        </p:spPr>
        <p:txBody>
          <a:bodyPr/>
          <a:lstStyle>
            <a:lvl1pPr algn="r">
              <a:defRPr sz="1400" b="1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Rectangle 3" descr="右上がり対角線">
            <a:extLst>
              <a:ext uri="{FF2B5EF4-FFF2-40B4-BE49-F238E27FC236}">
                <a16:creationId xmlns:a16="http://schemas.microsoft.com/office/drawing/2014/main" id="{D93AEB92-05DE-9A1B-87F2-B0C501FDA1C1}"/>
              </a:ext>
            </a:extLst>
          </p:cNvPr>
          <p:cNvSpPr>
            <a:spLocks noChangeArrowheads="1"/>
          </p:cNvSpPr>
          <p:nvPr userDrawn="1"/>
        </p:nvSpPr>
        <p:spPr bwMode="auto">
          <a:xfrm flipV="1">
            <a:off x="0" y="3376293"/>
            <a:ext cx="9906000" cy="10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lIns="54000" tIns="36000" rIns="54000" bIns="36000" anchor="ctr">
            <a:spAutoFit/>
          </a:bodyPr>
          <a:lstStyle>
            <a:lvl1pPr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1pPr>
            <a:lvl2pPr marL="742950" indent="-28575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2pPr>
            <a:lvl3pPr marL="11430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3pPr>
            <a:lvl4pPr marL="16002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4pPr>
            <a:lvl5pPr marL="20574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5pPr>
            <a:lvl6pPr marL="25146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6pPr>
            <a:lvl7pPr marL="29718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7pPr>
            <a:lvl8pPr marL="34290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8pPr>
            <a:lvl9pPr marL="38862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9pPr>
          </a:lstStyle>
          <a:p>
            <a:pPr defTabSz="914400" eaLnBrk="1" hangingPunct="1">
              <a:spcBef>
                <a:spcPct val="30000"/>
              </a:spcBef>
              <a:defRPr/>
            </a:pPr>
            <a:endParaRPr lang="ja-JP" altLang="en-US" sz="100">
              <a:solidFill>
                <a:srgbClr val="EEECE1"/>
              </a:solidFill>
              <a:latin typeface="+mn-ea"/>
              <a:ea typeface="+mn-ea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450BDC-DCB2-CA93-28D9-226CB5237EE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7620" y="3376293"/>
            <a:ext cx="180000" cy="108000"/>
          </a:xfrm>
          <a:prstGeom prst="rect">
            <a:avLst/>
          </a:prstGeom>
          <a:solidFill>
            <a:srgbClr val="0075C8"/>
          </a:solidFill>
          <a:ln>
            <a:noFill/>
          </a:ln>
          <a:effectLst/>
        </p:spPr>
        <p:txBody>
          <a:bodyPr lIns="54000" rIns="54000" anchor="ctr">
            <a:spAutoFit/>
          </a:bodyPr>
          <a:lstStyle>
            <a:lvl1pPr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1pPr>
            <a:lvl2pPr marL="742950" indent="-28575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2pPr>
            <a:lvl3pPr marL="11430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3pPr>
            <a:lvl4pPr marL="16002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4pPr>
            <a:lvl5pPr marL="20574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5pPr>
            <a:lvl6pPr marL="25146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6pPr>
            <a:lvl7pPr marL="29718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7pPr>
            <a:lvl8pPr marL="34290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8pPr>
            <a:lvl9pPr marL="38862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9pPr>
          </a:lstStyle>
          <a:p>
            <a:pPr defTabSz="914400" eaLnBrk="1" hangingPunct="1">
              <a:spcBef>
                <a:spcPct val="30000"/>
              </a:spcBef>
              <a:defRPr/>
            </a:pPr>
            <a:endParaRPr lang="ja-JP" altLang="en-US" sz="100">
              <a:solidFill>
                <a:srgbClr val="EEECE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12539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/>
          <p:cNvSpPr>
            <a:spLocks noGrp="1"/>
          </p:cNvSpPr>
          <p:nvPr>
            <p:ph type="ctrTitle"/>
          </p:nvPr>
        </p:nvSpPr>
        <p:spPr>
          <a:xfrm>
            <a:off x="-7620" y="2852936"/>
            <a:ext cx="9901454" cy="442302"/>
          </a:xfrm>
        </p:spPr>
        <p:txBody>
          <a:bodyPr wrap="none"/>
          <a:lstStyle>
            <a:lvl1pPr algn="ctr">
              <a:defRPr sz="2800"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6" name="Rectangle 3" descr="右上がり対角線"/>
          <p:cNvSpPr>
            <a:spLocks noChangeArrowheads="1"/>
          </p:cNvSpPr>
          <p:nvPr userDrawn="1"/>
        </p:nvSpPr>
        <p:spPr bwMode="auto">
          <a:xfrm flipV="1">
            <a:off x="0" y="3376293"/>
            <a:ext cx="9906000" cy="10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lIns="54000" tIns="36000" rIns="54000" bIns="36000" anchor="ctr">
            <a:spAutoFit/>
          </a:bodyPr>
          <a:lstStyle>
            <a:lvl1pPr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1pPr>
            <a:lvl2pPr marL="742950" indent="-28575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2pPr>
            <a:lvl3pPr marL="11430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3pPr>
            <a:lvl4pPr marL="16002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4pPr>
            <a:lvl5pPr marL="20574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5pPr>
            <a:lvl6pPr marL="25146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6pPr>
            <a:lvl7pPr marL="29718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7pPr>
            <a:lvl8pPr marL="34290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8pPr>
            <a:lvl9pPr marL="38862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9pPr>
          </a:lstStyle>
          <a:p>
            <a:pPr defTabSz="914400" eaLnBrk="1" hangingPunct="1">
              <a:spcBef>
                <a:spcPct val="30000"/>
              </a:spcBef>
              <a:defRPr/>
            </a:pPr>
            <a:endParaRPr lang="ja-JP" altLang="en-US" sz="100">
              <a:solidFill>
                <a:srgbClr val="EEECE1"/>
              </a:solidFill>
              <a:latin typeface="+mn-ea"/>
              <a:ea typeface="+mn-ea"/>
            </a:endParaRPr>
          </a:p>
        </p:txBody>
      </p:sp>
      <p:sp>
        <p:nvSpPr>
          <p:cNvPr id="17" name="Rectangle 4"/>
          <p:cNvSpPr>
            <a:spLocks noChangeArrowheads="1"/>
          </p:cNvSpPr>
          <p:nvPr userDrawn="1"/>
        </p:nvSpPr>
        <p:spPr bwMode="auto">
          <a:xfrm>
            <a:off x="9726000" y="3376293"/>
            <a:ext cx="180000" cy="108000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lIns="54000" rIns="54000" anchor="ctr">
            <a:spAutoFit/>
          </a:bodyPr>
          <a:lstStyle>
            <a:lvl1pPr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1pPr>
            <a:lvl2pPr marL="742950" indent="-28575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2pPr>
            <a:lvl3pPr marL="11430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3pPr>
            <a:lvl4pPr marL="16002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4pPr>
            <a:lvl5pPr marL="20574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5pPr>
            <a:lvl6pPr marL="25146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6pPr>
            <a:lvl7pPr marL="29718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7pPr>
            <a:lvl8pPr marL="34290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8pPr>
            <a:lvl9pPr marL="38862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9pPr>
          </a:lstStyle>
          <a:p>
            <a:pPr defTabSz="914400" eaLnBrk="1" hangingPunct="1">
              <a:spcBef>
                <a:spcPct val="30000"/>
              </a:spcBef>
              <a:defRPr/>
            </a:pPr>
            <a:endParaRPr lang="ja-JP" altLang="en-US" sz="100">
              <a:solidFill>
                <a:srgbClr val="EEECE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3208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4541" y="129510"/>
            <a:ext cx="8256918" cy="3869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4544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2172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62" r:id="rId4"/>
    <p:sldLayoutId id="2147483669" r:id="rId5"/>
    <p:sldLayoutId id="2147483663" r:id="rId6"/>
    <p:sldLayoutId id="2147483664" r:id="rId7"/>
    <p:sldLayoutId id="2147483670" r:id="rId8"/>
    <p:sldLayoutId id="2147483666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238" y="0"/>
            <a:ext cx="9903523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6AE6D20-0214-055B-8955-E1F6DABCD2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826"/>
          <a:stretch>
            <a:fillRect/>
          </a:stretch>
        </p:blipFill>
        <p:spPr>
          <a:xfrm>
            <a:off x="20" y="1282"/>
            <a:ext cx="9905980" cy="6856718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23FFECC-2CCD-4431-5111-4265FDDDD95E}"/>
              </a:ext>
            </a:extLst>
          </p:cNvPr>
          <p:cNvSpPr txBox="1"/>
          <p:nvPr/>
        </p:nvSpPr>
        <p:spPr>
          <a:xfrm>
            <a:off x="200024" y="2080825"/>
            <a:ext cx="970473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日本ジェネリック医薬品・バイオシミラー学会</a:t>
            </a:r>
            <a:endParaRPr kumimoji="1" lang="en-US" altLang="ja-JP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4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sz="4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開示</a:t>
            </a:r>
            <a:endParaRPr kumimoji="1" lang="en-US" altLang="ja-JP" sz="4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筆頭発表者名：　〇〇　〇〇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4CD53AF-4BF3-B1D9-C361-DDC4CF09A5DE}"/>
              </a:ext>
            </a:extLst>
          </p:cNvPr>
          <p:cNvSpPr txBox="1"/>
          <p:nvPr/>
        </p:nvSpPr>
        <p:spPr>
          <a:xfrm>
            <a:off x="2240187" y="748666"/>
            <a:ext cx="56244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開示すべき事項がある場合</a:t>
            </a:r>
            <a:endParaRPr lang="en-US" altLang="ja-JP" sz="3200" b="1" dirty="0">
              <a:solidFill>
                <a:srgbClr val="FFFF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E368A3D-380A-1E98-B167-27CFE569B67D}"/>
              </a:ext>
            </a:extLst>
          </p:cNvPr>
          <p:cNvSpPr txBox="1"/>
          <p:nvPr/>
        </p:nvSpPr>
        <p:spPr>
          <a:xfrm>
            <a:off x="1881289" y="4305651"/>
            <a:ext cx="6562522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本研究に関する費用は株式会社〇〇が負担した。</a:t>
            </a:r>
            <a:endParaRPr kumimoji="1" lang="en-US" altLang="ja-JP" sz="24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1968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9404</TotalTime>
  <Words>32</Words>
  <Application>Microsoft Office PowerPoint</Application>
  <PresentationFormat>A4 210 x 297 mm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HGP行書体</vt:lpstr>
      <vt:lpstr>Meiryo UI</vt:lpstr>
      <vt:lpstr>メイリオ</vt:lpstr>
      <vt:lpstr>游ゴシック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松本 豪</dc:creator>
  <cp:lastModifiedBy>三好 孝明</cp:lastModifiedBy>
  <cp:revision>239</cp:revision>
  <cp:lastPrinted>2026-03-26T10:52:20Z</cp:lastPrinted>
  <dcterms:created xsi:type="dcterms:W3CDTF">2023-03-26T08:21:20Z</dcterms:created>
  <dcterms:modified xsi:type="dcterms:W3CDTF">2026-04-17T02:50:19Z</dcterms:modified>
</cp:coreProperties>
</file>